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1ECC754D-E513-950F-6E84-FF341FDE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>
            <a:extLst>
              <a:ext uri="{FF2B5EF4-FFF2-40B4-BE49-F238E27FC236}">
                <a16:creationId xmlns:a16="http://schemas.microsoft.com/office/drawing/2014/main" id="{095BF082-94A2-63E7-1759-111DE1444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>
            <a:extLst>
              <a:ext uri="{FF2B5EF4-FFF2-40B4-BE49-F238E27FC236}">
                <a16:creationId xmlns:a16="http://schemas.microsoft.com/office/drawing/2014/main" id="{2DD7AEC4-9353-6EBD-6A2B-8054CD9F5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532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a1d664a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8a1d664a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ac962a5b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8ac962a5b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685355" y="621322"/>
            <a:ext cx="7775673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5108728"/>
            <a:ext cx="777449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7" y="4204820"/>
            <a:ext cx="776532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3610032"/>
            <a:ext cx="6564224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5" y="4204821"/>
            <a:ext cx="776532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46" y="4650556"/>
            <a:ext cx="776532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2911624"/>
            <a:ext cx="2474217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3658" y="2088320"/>
            <a:ext cx="2473919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3659" y="2911624"/>
            <a:ext cx="247486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9974" y="2088320"/>
            <a:ext cx="246840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82260" y="2911624"/>
            <a:ext cx="2468408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6"/>
          <p:cNvSpPr>
            <a:spLocks noGrp="1"/>
          </p:cNvSpPr>
          <p:nvPr>
            <p:ph type="pic" idx="2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>
            <a:spLocks noGrp="1"/>
          </p:cNvSpPr>
          <p:nvPr>
            <p:ph type="body" idx="3"/>
          </p:nvPr>
        </p:nvSpPr>
        <p:spPr>
          <a:xfrm>
            <a:off x="685347" y="4565409"/>
            <a:ext cx="2474216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3332026" y="3989147"/>
            <a:ext cx="24742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5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3331011" y="4565408"/>
            <a:ext cx="2475252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7"/>
          </p:nvPr>
        </p:nvSpPr>
        <p:spPr>
          <a:xfrm>
            <a:off x="5980067" y="3989147"/>
            <a:ext cx="24674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8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>
            <a:spLocks noGrp="1"/>
          </p:cNvSpPr>
          <p:nvPr>
            <p:ph type="body" idx="9"/>
          </p:nvPr>
        </p:nvSpPr>
        <p:spPr>
          <a:xfrm>
            <a:off x="5979973" y="4565410"/>
            <a:ext cx="2470694" cy="122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 rot="5400000">
            <a:off x="2720439" y="60971"/>
            <a:ext cx="3695136" cy="77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 rot="5400000">
            <a:off x="4906371" y="2246904"/>
            <a:ext cx="5181601" cy="19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 rot="5400000">
            <a:off x="966560" y="328386"/>
            <a:ext cx="5181601" cy="574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3829503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30052" y="2088320"/>
            <a:ext cx="3820616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85346" y="2912232"/>
            <a:ext cx="3830406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859230" y="2088320"/>
            <a:ext cx="35914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2912232"/>
            <a:ext cx="382151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8548" y="609600"/>
            <a:ext cx="4642119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87921" y="2971801"/>
            <a:ext cx="2949178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249932" y="758881"/>
            <a:ext cx="2966938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85346" y="2971800"/>
            <a:ext cx="4171242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AI STUDY BUDDY</a:t>
            </a:r>
            <a:br>
              <a:rPr lang="en-US"/>
            </a:b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Project - MSc Computer Science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Anika Mayesha – D24125187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Lorenzo Palleschi – D24126922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Rumaysa Babulkhair – D24125711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Yurii Sykal – C23512523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(DASHBOARD)</a:t>
            </a:r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"/>
          </p:nvPr>
        </p:nvSpPr>
        <p:spPr>
          <a:xfrm>
            <a:off x="617611" y="1137910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is now updated with a sleeker interface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More neutral colour scheme 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203" y="2430363"/>
            <a:ext cx="7239593" cy="428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(STUDY SPACE)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617612" y="979159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materials can be uploaded (</a:t>
            </a:r>
            <a:r>
              <a:rPr lang="en-US" i="1"/>
              <a:t>various types listed</a:t>
            </a:r>
            <a:r>
              <a:rPr lang="en-US"/>
              <a:t>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Available material can be selected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Partners may also be invited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008" y="2445010"/>
            <a:ext cx="7211983" cy="425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TUTOR)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699" y="1168400"/>
            <a:ext cx="6985145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 #2)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412" y="1168400"/>
            <a:ext cx="6981719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EXAM)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59" y="1671888"/>
            <a:ext cx="8364281" cy="493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RESULTS)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t="606"/>
          <a:stretch/>
        </p:blipFill>
        <p:spPr>
          <a:xfrm>
            <a:off x="440462" y="1701800"/>
            <a:ext cx="8263074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(ACHIEVEMENTS)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3613" y="863600"/>
            <a:ext cx="5059288" cy="598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65E49418-23E2-5A66-767D-A863793E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>
            <a:extLst>
              <a:ext uri="{FF2B5EF4-FFF2-40B4-BE49-F238E27FC236}">
                <a16:creationId xmlns:a16="http://schemas.microsoft.com/office/drawing/2014/main" id="{3BDC9E9D-4A7C-CDAC-3569-3C52EB98B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OPENAI API Version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D8D3A0-295C-1CE8-F75A-565A3392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27" y="592622"/>
            <a:ext cx="6767146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4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body" idx="1"/>
          </p:nvPr>
        </p:nvSpPr>
        <p:spPr>
          <a:xfrm>
            <a:off x="854679" y="2315650"/>
            <a:ext cx="7765322" cy="16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 sz="8000"/>
              <a:t>Any Questions?</a:t>
            </a:r>
            <a:endParaRPr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BRIEF WEEKLY OVERVIEW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Retrospectives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Requirement Specification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Login / Registrations Page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Overview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Coded Version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1356" y="4475761"/>
            <a:ext cx="3418920" cy="27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LOGO PROTOTYPE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85346" y="4064000"/>
            <a:ext cx="7912553" cy="2019300"/>
          </a:xfrm>
          <a:prstGeom prst="roundRect">
            <a:avLst>
              <a:gd name="adj" fmla="val 16667"/>
            </a:avLst>
          </a:prstGeom>
          <a:solidFill>
            <a:srgbClr val="6C6C96"/>
          </a:solidFill>
          <a:ln w="19050" cap="flat" cmpd="sng">
            <a:solidFill>
              <a:srgbClr val="4253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3953669"/>
            <a:ext cx="2239962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descr="Arrow Clockwise cur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880770">
            <a:off x="3823682" y="4616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6902" y="3866356"/>
            <a:ext cx="2529681" cy="25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965200" y="1935922"/>
            <a:ext cx="74854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Feedback received about initial design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Adapted centre to be more fitting for </a:t>
            </a:r>
            <a:r>
              <a:rPr lang="en-US"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study</a:t>
            </a: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related service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Bigger companies tend to simplify logos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8043" y="514350"/>
            <a:ext cx="7507914" cy="56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694190" y="4953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LOGIN/REGISTRATION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684489" y="1693333"/>
            <a:ext cx="77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• Initial version (1.0)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3" name="Google Shape;173;p23" title="photo_5420577945841433521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photo_5420577945841433520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58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jw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450" y="1693325"/>
            <a:ext cx="1835174" cy="11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693335" y="-124390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Dashboard has been structurally built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Other pages in progress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22" y="2043125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50" y="27654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39722" y="40765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MOBILE</a:t>
            </a: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689408" y="2422289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190" name="Google Shape;190;p25" title="Screen Recording 2025-10-09 at 1.56.06 P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400" y="1562575"/>
            <a:ext cx="3797850" cy="5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endParaRPr/>
          </a:p>
        </p:txBody>
      </p:sp>
      <p:pic>
        <p:nvPicPr>
          <p:cNvPr id="197" name="Google Shape;197;p26" title="Снимок экрана 2025-10-09 2221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350" y="2013600"/>
            <a:ext cx="5508524" cy="46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pic>
        <p:nvPicPr>
          <p:cNvPr id="204" name="Google Shape;204;p27" title="Снимок экрана 2025-10-09 222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824" y="1732282"/>
            <a:ext cx="6634466" cy="465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182</Words>
  <Application>Microsoft Office PowerPoint</Application>
  <PresentationFormat>On-screen Show (4:3)</PresentationFormat>
  <Paragraphs>43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Damask</vt:lpstr>
      <vt:lpstr>AI STUDY BUDDY </vt:lpstr>
      <vt:lpstr>BRIEF WEEKLY OVERVIEW</vt:lpstr>
      <vt:lpstr>LOGO PROTOTYPE</vt:lpstr>
      <vt:lpstr>PowerPoint Presentation</vt:lpstr>
      <vt:lpstr>LOGIN/REGISTRATION PAGE</vt:lpstr>
      <vt:lpstr>FIGMA TURNED INTO LIVE CODE</vt:lpstr>
      <vt:lpstr>MOBILE</vt:lpstr>
      <vt:lpstr>SYSTEM ARCHITECTURE DIAGRAM</vt:lpstr>
      <vt:lpstr>SYSTEM ARCHITECTURE DIAGRAM</vt:lpstr>
      <vt:lpstr>FIGMA DESIGN (DASHBOARD)</vt:lpstr>
      <vt:lpstr>FIGMA DESIGN (STUDY SPACE)</vt:lpstr>
      <vt:lpstr>FIGMA DESIGN (AI TUTOR)</vt:lpstr>
      <vt:lpstr>FIGMA DESIGN (AI TUTOR #2)</vt:lpstr>
      <vt:lpstr>FIGMA DESIGN (MOCK EXAM)</vt:lpstr>
      <vt:lpstr>FIGMA DESIGN (MOCK RESULTS)</vt:lpstr>
      <vt:lpstr>FIGMA DESIGN (ACHIEVEMENTS)</vt:lpstr>
      <vt:lpstr>OPENAI API Version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D24125187 Anika Mayesha</cp:lastModifiedBy>
  <cp:revision>2</cp:revision>
  <dcterms:modified xsi:type="dcterms:W3CDTF">2025-10-09T20:02:28Z</dcterms:modified>
</cp:coreProperties>
</file>